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74" r:id="rId4"/>
    <p:sldId id="286" r:id="rId5"/>
    <p:sldId id="290" r:id="rId6"/>
    <p:sldId id="257" r:id="rId7"/>
    <p:sldId id="258" r:id="rId8"/>
    <p:sldId id="259" r:id="rId9"/>
    <p:sldId id="260" r:id="rId10"/>
    <p:sldId id="261" r:id="rId11"/>
    <p:sldId id="284" r:id="rId12"/>
    <p:sldId id="263" r:id="rId13"/>
    <p:sldId id="285" r:id="rId14"/>
    <p:sldId id="264" r:id="rId15"/>
    <p:sldId id="265" r:id="rId16"/>
    <p:sldId id="296" r:id="rId17"/>
    <p:sldId id="266" r:id="rId18"/>
    <p:sldId id="268" r:id="rId19"/>
    <p:sldId id="269" r:id="rId20"/>
    <p:sldId id="288" r:id="rId21"/>
    <p:sldId id="287" r:id="rId22"/>
    <p:sldId id="283" r:id="rId23"/>
    <p:sldId id="279" r:id="rId24"/>
    <p:sldId id="281" r:id="rId25"/>
    <p:sldId id="270" r:id="rId26"/>
    <p:sldId id="271" r:id="rId27"/>
    <p:sldId id="276" r:id="rId28"/>
    <p:sldId id="277" r:id="rId29"/>
    <p:sldId id="278" r:id="rId30"/>
    <p:sldId id="272" r:id="rId31"/>
    <p:sldId id="27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4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97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878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7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395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395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4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9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0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6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87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8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C6CDAF-7E36-4B44-934F-C5F0FD6F005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A3DA44-5624-4088-8432-D0FB5A72C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1178-5EE1-481A-B84F-68337164A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Grand Lake Rec Club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764F6-C164-4EA1-A69C-BE694AE65F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2020 and 2021 Yearly Review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45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2DFB-AC01-4EAE-9C57-3FBFBE46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Clean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C2C1-2760-44EB-9F4B-1A193CFC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Cleaned up 3 beaches this year </a:t>
            </a:r>
          </a:p>
          <a:p>
            <a:pPr lvl="1"/>
            <a:r>
              <a:rPr lang="en-US" dirty="0"/>
              <a:t>Boaters Beach (Amy’s Beach)*</a:t>
            </a:r>
          </a:p>
          <a:p>
            <a:pPr lvl="1"/>
            <a:r>
              <a:rPr lang="en-US" dirty="0"/>
              <a:t>Prairie Creek Beach</a:t>
            </a:r>
          </a:p>
          <a:p>
            <a:pPr lvl="1"/>
            <a:r>
              <a:rPr lang="en-US" dirty="0"/>
              <a:t>Harbor Point Beach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7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Clean Up-Boaters Beach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1838" y="2973587"/>
            <a:ext cx="3309937" cy="248245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325507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95BA-1D9F-4D8F-A9DE-D1F05911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Clean Up – Prairie Creek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AE9121-C032-499C-9003-D4257B2046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2DB4AE-68B5-46BB-8F6F-861E002BC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81" y="2560638"/>
            <a:ext cx="3309937" cy="3309937"/>
          </a:xfrm>
        </p:spPr>
      </p:pic>
    </p:spTree>
    <p:extLst>
      <p:ext uri="{BB962C8B-B14F-4D97-AF65-F5344CB8AC3E}">
        <p14:creationId xmlns:p14="http://schemas.microsoft.com/office/powerpoint/2010/main" val="388814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Clean Up – Prairie Creek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269" y="2560638"/>
            <a:ext cx="2468661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19" y="2560638"/>
            <a:ext cx="2468661" cy="3309937"/>
          </a:xfrm>
        </p:spPr>
      </p:pic>
    </p:spTree>
    <p:extLst>
      <p:ext uri="{BB962C8B-B14F-4D97-AF65-F5344CB8AC3E}">
        <p14:creationId xmlns:p14="http://schemas.microsoft.com/office/powerpoint/2010/main" val="287026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F681-A65D-46A8-8374-6FD8F635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Clean Up – Harbor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8662-130F-4D5D-BE60-0B304B7D2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3193952"/>
            <a:ext cx="3651967" cy="267649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BB2EB1-F658-4EDC-92B2-E6EFAE516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48" y="2532107"/>
            <a:ext cx="4718304" cy="352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16380CA-18EC-4B46-8894-1E66368F4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2540" y="2963429"/>
            <a:ext cx="3540792" cy="264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242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6E93-2365-4985-A0D2-F5787B9B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Poker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58203-90C3-43D2-99E7-E45D526DA1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Poker was a success </a:t>
            </a:r>
          </a:p>
          <a:p>
            <a:pPr lvl="1"/>
            <a:r>
              <a:rPr lang="en-US" dirty="0"/>
              <a:t>$4242.00 raised </a:t>
            </a:r>
          </a:p>
          <a:p>
            <a:pPr lvl="1"/>
            <a:r>
              <a:rPr lang="en-US" dirty="0"/>
              <a:t>379 total people registered </a:t>
            </a:r>
          </a:p>
          <a:p>
            <a:pPr lvl="1"/>
            <a:r>
              <a:rPr lang="en-US" dirty="0"/>
              <a:t>Next one - June 11, 2022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14641E-052F-439A-BAD2-50FB2F73D4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387182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" y="614079"/>
            <a:ext cx="4827270" cy="5651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6" y="614079"/>
            <a:ext cx="6043748" cy="56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1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1488-B256-4EDF-B031-2D864BF3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982132"/>
            <a:ext cx="9601196" cy="1303867"/>
          </a:xfrm>
        </p:spPr>
        <p:txBody>
          <a:bodyPr/>
          <a:lstStyle/>
          <a:p>
            <a:r>
              <a:rPr lang="en-US" dirty="0"/>
              <a:t>Beach Jams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F7B40-53B7-403A-84C0-1248023BE9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July 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July 31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r>
              <a:rPr lang="en-US" dirty="0"/>
              <a:t>August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All were a great success had wonderful feedback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16267-FBED-4360-A6F8-71D7FA088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390" y="2560320"/>
            <a:ext cx="4718304" cy="3310128"/>
          </a:xfrm>
        </p:spPr>
        <p:txBody>
          <a:bodyPr/>
          <a:lstStyle/>
          <a:p>
            <a:r>
              <a:rPr lang="en-US" dirty="0"/>
              <a:t>Dates for next year </a:t>
            </a:r>
          </a:p>
          <a:p>
            <a:pPr lvl="1"/>
            <a:r>
              <a:rPr lang="en-US" dirty="0"/>
              <a:t>July 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July 30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August 27th</a:t>
            </a:r>
          </a:p>
        </p:txBody>
      </p:sp>
    </p:spTree>
    <p:extLst>
      <p:ext uri="{BB962C8B-B14F-4D97-AF65-F5344CB8AC3E}">
        <p14:creationId xmlns:p14="http://schemas.microsoft.com/office/powerpoint/2010/main" val="7815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2091-7978-4FA2-A209-55BD27A6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Jams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5D8B7-B9EF-4DD4-B7D0-2074DF82A3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9318"/>
            <a:ext cx="4718050" cy="26525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4B7C29-AE0F-4C84-8DE8-D35B5446A7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81" y="2560638"/>
            <a:ext cx="3309937" cy="3309937"/>
          </a:xfrm>
        </p:spPr>
      </p:pic>
    </p:spTree>
    <p:extLst>
      <p:ext uri="{BB962C8B-B14F-4D97-AF65-F5344CB8AC3E}">
        <p14:creationId xmlns:p14="http://schemas.microsoft.com/office/powerpoint/2010/main" val="354276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4C64-AE96-4F96-B156-3D238E44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Jams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C5019C-D72C-479E-A616-9C508218D4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A13664-F10F-447B-A4B6-606178B11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68" y="2560638"/>
            <a:ext cx="3851563" cy="3309937"/>
          </a:xfrm>
        </p:spPr>
      </p:pic>
    </p:spTree>
    <p:extLst>
      <p:ext uri="{BB962C8B-B14F-4D97-AF65-F5344CB8AC3E}">
        <p14:creationId xmlns:p14="http://schemas.microsoft.com/office/powerpoint/2010/main" val="69236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Treasure Report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Donations to Rec Club</a:t>
            </a:r>
          </a:p>
          <a:p>
            <a:pPr lvl="1"/>
            <a:r>
              <a:rPr lang="en-US" dirty="0"/>
              <a:t>Bill Place Memorial Donation $600</a:t>
            </a:r>
          </a:p>
          <a:p>
            <a:pPr lvl="1"/>
            <a:r>
              <a:rPr lang="en-US" dirty="0"/>
              <a:t>Beach Jams $650</a:t>
            </a:r>
          </a:p>
          <a:p>
            <a:pPr lvl="1"/>
            <a:r>
              <a:rPr lang="en-US" dirty="0"/>
              <a:t>Sportsman Cub $370</a:t>
            </a:r>
          </a:p>
          <a:p>
            <a:pPr lvl="1"/>
            <a:r>
              <a:rPr lang="en-US" dirty="0"/>
              <a:t>Anonymous for State Sonar $1400</a:t>
            </a:r>
          </a:p>
          <a:p>
            <a:pPr lvl="1"/>
            <a:r>
              <a:rPr lang="en-US" dirty="0"/>
              <a:t>Boat lift repair install Boat/labor $300  </a:t>
            </a:r>
          </a:p>
          <a:p>
            <a:pPr lvl="1"/>
            <a:r>
              <a:rPr lang="en-US" dirty="0"/>
              <a:t>Misc. $252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Donations from Rec Club</a:t>
            </a:r>
          </a:p>
          <a:p>
            <a:pPr lvl="1"/>
            <a:r>
              <a:rPr lang="en-US" dirty="0"/>
              <a:t>State Sonar $2799</a:t>
            </a:r>
          </a:p>
          <a:p>
            <a:pPr lvl="1"/>
            <a:r>
              <a:rPr lang="en-US" dirty="0"/>
              <a:t>Channel Sign Project with LIA $279</a:t>
            </a:r>
          </a:p>
          <a:p>
            <a:pPr lvl="1"/>
            <a:r>
              <a:rPr lang="en-US" dirty="0"/>
              <a:t>Lighted Buoy Test Program $1175</a:t>
            </a:r>
          </a:p>
          <a:p>
            <a:pPr lvl="1"/>
            <a:r>
              <a:rPr lang="en-US" dirty="0"/>
              <a:t>Safety Lights/Batteries $2678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00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58757"/>
            <a:ext cx="5048655" cy="5466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57" y="758756"/>
            <a:ext cx="5768503" cy="5466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0902" y="1322962"/>
            <a:ext cx="233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Spring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1583" y="1430683"/>
            <a:ext cx="169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Fall 2014</a:t>
            </a:r>
          </a:p>
        </p:txBody>
      </p:sp>
    </p:spTree>
    <p:extLst>
      <p:ext uri="{BB962C8B-B14F-4D97-AF65-F5344CB8AC3E}">
        <p14:creationId xmlns:p14="http://schemas.microsoft.com/office/powerpoint/2010/main" val="2823972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Derrick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602587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Lake Marathon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023795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Dog Updates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3130729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Dog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35068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2E37-62DE-4785-9A2E-BC01537E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Lights and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9F6BA-D025-4205-B573-54ED5D8E64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Work in progress</a:t>
            </a:r>
          </a:p>
          <a:p>
            <a:r>
              <a:rPr lang="en-US" dirty="0"/>
              <a:t>Solar lights have been installed on channel sign (L.I.A Funded) </a:t>
            </a:r>
          </a:p>
          <a:p>
            <a:r>
              <a:rPr lang="en-US" dirty="0"/>
              <a:t>Adding more signs with lights this spring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B19FCF-83F4-42BD-BDF7-11D217927D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1975153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78D6-B5BB-47C9-92A6-224D072B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Trevor Mobley Foundation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31D460-9770-4E3A-A699-B4CDF824D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Safety Lights </a:t>
            </a:r>
          </a:p>
          <a:p>
            <a:r>
              <a:rPr lang="en-US" dirty="0"/>
              <a:t>Lighted Buoys </a:t>
            </a:r>
          </a:p>
          <a:p>
            <a:r>
              <a:rPr lang="en-US" dirty="0"/>
              <a:t>Construction Buoys </a:t>
            </a:r>
          </a:p>
          <a:p>
            <a:r>
              <a:rPr lang="en-US" dirty="0"/>
              <a:t>Poles to replace broken or bent safety light poles 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89BF56D-5E84-491F-BDCA-E103824FC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30289" r="38954" b="27523"/>
          <a:stretch/>
        </p:blipFill>
        <p:spPr bwMode="auto">
          <a:xfrm>
            <a:off x="8432800" y="2517246"/>
            <a:ext cx="21082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606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</a:t>
            </a:r>
            <a:r>
              <a:rPr lang="en-US" dirty="0" err="1"/>
              <a:t>Bouys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9834" y="2815591"/>
            <a:ext cx="3309937" cy="27984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4244241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Buoys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1838" y="2973587"/>
            <a:ext cx="3309937" cy="248245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107501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Buckets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207527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609039"/>
              </p:ext>
            </p:extLst>
          </p:nvPr>
        </p:nvGraphicFramePr>
        <p:xfrm>
          <a:off x="3160471" y="680936"/>
          <a:ext cx="7820296" cy="5544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4663262" imgH="6035040" progId="Acrobat.Document.DC">
                  <p:embed/>
                </p:oleObj>
              </mc:Choice>
              <mc:Fallback>
                <p:oleObj name="Acrobat Document" r:id="rId3" imgW="4663262" imgH="6035040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60471" y="680936"/>
                        <a:ext cx="7820296" cy="5544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1730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EDF1-1EAA-4374-930E-CA3034A9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E91B-B6BE-41CE-B22D-8919E8E5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Trevor </a:t>
            </a:r>
            <a:r>
              <a:rPr lang="en-US" dirty="0" err="1"/>
              <a:t>Mobely</a:t>
            </a:r>
            <a:r>
              <a:rPr lang="en-US" dirty="0"/>
              <a:t> Foundation Light Project </a:t>
            </a:r>
          </a:p>
          <a:p>
            <a:r>
              <a:rPr lang="en-US" dirty="0" err="1"/>
              <a:t>Logg</a:t>
            </a:r>
            <a:r>
              <a:rPr lang="en-US" dirty="0"/>
              <a:t> Dogg floor replacement </a:t>
            </a:r>
          </a:p>
          <a:p>
            <a:r>
              <a:rPr lang="en-US" dirty="0"/>
              <a:t>Beach Clean Ups </a:t>
            </a:r>
          </a:p>
          <a:p>
            <a:r>
              <a:rPr lang="en-US" dirty="0"/>
              <a:t>Ditch Clean Ups </a:t>
            </a:r>
          </a:p>
          <a:p>
            <a:r>
              <a:rPr lang="en-US" dirty="0"/>
              <a:t>Channel Clean Ups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13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3DEF04-6EB8-4805-800F-C1A7A0BB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a Wonderful Year 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1BFFAB-7A3A-4684-B4FA-070C21C24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Forward to 2022</a:t>
            </a:r>
          </a:p>
        </p:txBody>
      </p:sp>
    </p:spTree>
    <p:extLst>
      <p:ext uri="{BB962C8B-B14F-4D97-AF65-F5344CB8AC3E}">
        <p14:creationId xmlns:p14="http://schemas.microsoft.com/office/powerpoint/2010/main" val="383803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2298"/>
            <a:ext cx="9144000" cy="55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Structure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350231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5287-C97B-4F67-9316-8360206F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Lake Clean Up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49576A-4A5F-4221-8938-D23E8D61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Pulled various articles of trash</a:t>
            </a:r>
          </a:p>
          <a:p>
            <a:r>
              <a:rPr lang="en-US" dirty="0"/>
              <a:t>Trimmed Channels </a:t>
            </a:r>
          </a:p>
          <a:p>
            <a:r>
              <a:rPr lang="en-US" dirty="0"/>
              <a:t>Pulled stumps that were able to be pulled </a:t>
            </a:r>
          </a:p>
        </p:txBody>
      </p:sp>
    </p:spTree>
    <p:extLst>
      <p:ext uri="{BB962C8B-B14F-4D97-AF65-F5344CB8AC3E}">
        <p14:creationId xmlns:p14="http://schemas.microsoft.com/office/powerpoint/2010/main" val="212458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6209-F0FE-4F4B-99EE-789A70B9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Lake Clean Up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C70E00DD-22B6-4A5D-AB8A-BC489E94B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57" y="2560321"/>
            <a:ext cx="4718305" cy="352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B56FB9-38A5-44D2-8A21-FAE7CE5A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27" y="2560321"/>
            <a:ext cx="3740216" cy="352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70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6E42-249C-4009-A979-880291947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Spring Lake Clean Up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E9C13A-455A-4BD5-AD35-694DD9DA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7773" y="2890617"/>
            <a:ext cx="3532716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3AD3A0D-2872-404B-A7EC-3F09F09B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1512" y="2890618"/>
            <a:ext cx="3532716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5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D4688-30FC-42D3-831D-FB55F518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Ditch Clean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F6F806-F9A3-4F77-A9D4-8DDD717FD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Trash pic up along 219 from Doss Landing to </a:t>
            </a:r>
            <a:r>
              <a:rPr lang="en-US" dirty="0" err="1"/>
              <a:t>Karifit</a:t>
            </a:r>
            <a:r>
              <a:rPr lang="en-US" dirty="0"/>
              <a:t> Rd</a:t>
            </a:r>
          </a:p>
          <a:p>
            <a:r>
              <a:rPr lang="en-US" dirty="0"/>
              <a:t>4 Times annually </a:t>
            </a:r>
          </a:p>
        </p:txBody>
      </p:sp>
    </p:spTree>
    <p:extLst>
      <p:ext uri="{BB962C8B-B14F-4D97-AF65-F5344CB8AC3E}">
        <p14:creationId xmlns:p14="http://schemas.microsoft.com/office/powerpoint/2010/main" val="982681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3738</TotalTime>
  <Words>311</Words>
  <Application>Microsoft Office PowerPoint</Application>
  <PresentationFormat>Widescreen</PresentationFormat>
  <Paragraphs>76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Garamond</vt:lpstr>
      <vt:lpstr>Organic</vt:lpstr>
      <vt:lpstr>Acrobat Document</vt:lpstr>
      <vt:lpstr>Grand Lake Rec Club </vt:lpstr>
      <vt:lpstr>Treasure Report</vt:lpstr>
      <vt:lpstr>PowerPoint Presentation</vt:lpstr>
      <vt:lpstr>PowerPoint Presentation</vt:lpstr>
      <vt:lpstr>Fish Structure</vt:lpstr>
      <vt:lpstr>Spring Lake Clean Up </vt:lpstr>
      <vt:lpstr>Spring Lake Clean Up</vt:lpstr>
      <vt:lpstr> Spring Lake Clean Up</vt:lpstr>
      <vt:lpstr>Ditch Clean </vt:lpstr>
      <vt:lpstr>Beach Clean Up </vt:lpstr>
      <vt:lpstr>Beach Clean Up-Boaters Beach</vt:lpstr>
      <vt:lpstr>Beach Clean Up – Prairie Creek</vt:lpstr>
      <vt:lpstr>Beach Clean Up – Prairie Creek</vt:lpstr>
      <vt:lpstr>Beach Clean Up – Harbor Point</vt:lpstr>
      <vt:lpstr>Poker Run</vt:lpstr>
      <vt:lpstr>PowerPoint Presentation</vt:lpstr>
      <vt:lpstr>Beach Jams </vt:lpstr>
      <vt:lpstr>Beach Jams </vt:lpstr>
      <vt:lpstr>Beach Jams </vt:lpstr>
      <vt:lpstr>PowerPoint Presentation</vt:lpstr>
      <vt:lpstr>Oil Derrick</vt:lpstr>
      <vt:lpstr>Grand Lake Marathon</vt:lpstr>
      <vt:lpstr>Log Dog Updates</vt:lpstr>
      <vt:lpstr>Log Dog</vt:lpstr>
      <vt:lpstr>Channel Lights and Signs</vt:lpstr>
      <vt:lpstr>Trevor Mobley Foundation</vt:lpstr>
      <vt:lpstr>Channel Bouys</vt:lpstr>
      <vt:lpstr>Buoys</vt:lpstr>
      <vt:lpstr>Safety Buckets</vt:lpstr>
      <vt:lpstr>2022 Projects</vt:lpstr>
      <vt:lpstr>Thanks For a Wonderful Year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Lake Rec Club</dc:title>
  <dc:creator>Seitz, Keith</dc:creator>
  <cp:lastModifiedBy>Ruane, Amy S [COMRES/AC/SID]</cp:lastModifiedBy>
  <cp:revision>28</cp:revision>
  <dcterms:created xsi:type="dcterms:W3CDTF">2021-12-09T01:18:53Z</dcterms:created>
  <dcterms:modified xsi:type="dcterms:W3CDTF">2022-01-05T20:40:33Z</dcterms:modified>
</cp:coreProperties>
</file>